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3019425"/>
            <a:ext cx="109442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51" y="1268760"/>
            <a:ext cx="116109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14675"/>
            <a:ext cx="116871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09823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231700"/>
            <a:ext cx="1944216" cy="1189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5157192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4201"/>
            <a:ext cx="11345860" cy="56636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5949280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764704"/>
            <a:ext cx="10614658" cy="4120858"/>
            <a:chOff x="263352" y="1340768"/>
            <a:chExt cx="11639550" cy="52401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9550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2477" y="5028375"/>
              <a:ext cx="11020425" cy="15525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4183739"/>
            <a:ext cx="3082578" cy="26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744855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332" y="3760259"/>
            <a:ext cx="96107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6205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727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204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870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71532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537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76104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97360"/>
            <a:ext cx="10578156" cy="574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299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266424"/>
            <a:ext cx="26642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7061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789040"/>
            <a:ext cx="56197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251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006799"/>
            <a:ext cx="90582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727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93096"/>
            <a:ext cx="396044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530120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836712"/>
            <a:ext cx="10317558" cy="4439704"/>
            <a:chOff x="191344" y="1268760"/>
            <a:chExt cx="11572875" cy="53533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572875" cy="4714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983969"/>
              <a:ext cx="1504950" cy="6381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602261"/>
            <a:ext cx="3232298" cy="228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0"/>
            <a:ext cx="64293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81375"/>
            <a:ext cx="90678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160" y="4192935"/>
            <a:ext cx="1097280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274239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347" y="1510496"/>
            <a:ext cx="103251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212976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0234" y="4221088"/>
            <a:ext cx="2434038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124595"/>
            <a:ext cx="4320480" cy="717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2026-01-15T05:51:39Z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